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1"/>
  </p:notesMasterIdLst>
  <p:sldIdLst>
    <p:sldId id="269" r:id="rId3"/>
    <p:sldId id="281" r:id="rId4"/>
    <p:sldId id="277" r:id="rId5"/>
    <p:sldId id="282" r:id="rId6"/>
    <p:sldId id="272" r:id="rId7"/>
    <p:sldId id="270" r:id="rId8"/>
    <p:sldId id="271" r:id="rId9"/>
    <p:sldId id="267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774" autoAdjust="0"/>
    <p:restoredTop sz="86378" autoAdjust="0"/>
  </p:normalViewPr>
  <p:slideViewPr>
    <p:cSldViewPr>
      <p:cViewPr varScale="1">
        <p:scale>
          <a:sx n="89" d="100"/>
          <a:sy n="89" d="100"/>
        </p:scale>
        <p:origin x="176" y="2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1/25/17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58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 smtClean="0"/>
              <a:t>How to choose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Python tools span taxonomy from </a:t>
            </a:r>
            <a:r>
              <a:rPr lang="en-US" dirty="0" smtClean="0"/>
              <a:t>Jeffrey </a:t>
            </a:r>
            <a:r>
              <a:rPr lang="en-US" dirty="0" err="1" smtClean="0"/>
              <a:t>Heer</a:t>
            </a:r>
            <a:r>
              <a:rPr lang="en-US" dirty="0" smtClean="0"/>
              <a:t> (2017)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909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56" y="381000"/>
            <a:ext cx="8488488" cy="6324600"/>
          </a:xfrm>
        </p:spPr>
      </p:pic>
    </p:spTree>
    <p:extLst>
      <p:ext uri="{BB962C8B-B14F-4D97-AF65-F5344CB8AC3E}">
        <p14:creationId xmlns:p14="http://schemas.microsoft.com/office/powerpoint/2010/main" val="1645774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56" y="419100"/>
            <a:ext cx="8488488" cy="6324600"/>
          </a:xfrm>
        </p:spPr>
      </p:pic>
      <p:sp>
        <p:nvSpPr>
          <p:cNvPr id="3" name="TextBox 2"/>
          <p:cNvSpPr txBox="1"/>
          <p:nvPr/>
        </p:nvSpPr>
        <p:spPr>
          <a:xfrm>
            <a:off x="1677477" y="1524000"/>
            <a:ext cx="57150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latin typeface="Helvetica Neue" charset="0"/>
                <a:ea typeface="Helvetica Neue" charset="0"/>
                <a:cs typeface="Helvetica Neue" charset="0"/>
              </a:rPr>
              <a:t>Plotly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, </a:t>
            </a:r>
            <a:r>
              <a:rPr lang="en-US" sz="2400" dirty="0" err="1" smtClean="0">
                <a:latin typeface="Helvetica Neue" charset="0"/>
                <a:ea typeface="Helvetica Neue" charset="0"/>
                <a:cs typeface="Helvetica Neue" charset="0"/>
              </a:rPr>
              <a:t>Seaborn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, </a:t>
            </a:r>
            <a:r>
              <a:rPr lang="en-US" sz="2400" dirty="0" err="1" smtClean="0">
                <a:latin typeface="Helvetica Neue" charset="0"/>
                <a:ea typeface="Helvetica Neue" charset="0"/>
                <a:cs typeface="Helvetica Neue" charset="0"/>
              </a:rPr>
              <a:t>Bokeh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, MPL </a:t>
            </a:r>
            <a:r>
              <a:rPr lang="en-US" sz="2400" dirty="0" err="1" smtClean="0">
                <a:latin typeface="Helvetica Neue" charset="0"/>
                <a:ea typeface="Helvetica Neue" charset="0"/>
                <a:cs typeface="Helvetica Neue" charset="0"/>
              </a:rPr>
              <a:t>PyPlot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86000" y="2586335"/>
            <a:ext cx="45720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MPL API, </a:t>
            </a:r>
            <a:r>
              <a:rPr lang="en-US" sz="2400" dirty="0" err="1" smtClean="0">
                <a:latin typeface="Helvetica Neue" charset="0"/>
                <a:ea typeface="Helvetica Neue" charset="0"/>
                <a:cs typeface="Helvetica Neue" charset="0"/>
              </a:rPr>
              <a:t>Ipython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 Vega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48977" y="3581400"/>
            <a:ext cx="45720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D3+Jupyter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53740" y="4641042"/>
            <a:ext cx="45720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MPL Artists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0" y="5694988"/>
            <a:ext cx="45720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MPL Backend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538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7000"/>
            <a:ext cx="9210200" cy="2133599"/>
          </a:xfrm>
        </p:spPr>
      </p:pic>
    </p:spTree>
    <p:extLst>
      <p:ext uri="{BB962C8B-B14F-4D97-AF65-F5344CB8AC3E}">
        <p14:creationId xmlns:p14="http://schemas.microsoft.com/office/powerpoint/2010/main" val="886031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3400"/>
            <a:ext cx="9144000" cy="579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03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70968"/>
            <a:ext cx="8229600" cy="321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6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2459</TotalTime>
  <Words>32</Words>
  <Application>Microsoft Macintosh PowerPoint</Application>
  <PresentationFormat>On-screen Show (4:3)</PresentationFormat>
  <Paragraphs>11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Helvetica Neue</vt:lpstr>
      <vt:lpstr>Arial</vt:lpstr>
      <vt:lpstr>Office Theme</vt:lpstr>
      <vt:lpstr>Custom Design</vt:lpstr>
      <vt:lpstr>How to choose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Andrew Reagan</cp:lastModifiedBy>
  <cp:revision>93</cp:revision>
  <dcterms:created xsi:type="dcterms:W3CDTF">2016-03-21T14:12:59Z</dcterms:created>
  <dcterms:modified xsi:type="dcterms:W3CDTF">2017-01-26T01:50:39Z</dcterms:modified>
</cp:coreProperties>
</file>

<file path=docProps/thumbnail.jpeg>
</file>